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05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C81A8-7739-46FA-AB27-F903393C5E0D}" type="datetimeFigureOut">
              <a:rPr lang="en-NZ" smtClean="0"/>
              <a:t>4/05/2020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3109C-2B93-4A24-9B27-EA2213933C9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479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1700-001E-4769-BA23-7EF89FDC4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3F613-02CB-4C0E-B3EA-52A41057B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454F3-EFE1-4B8B-A33E-89F28F515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D24A-C7EA-4F7B-A2F7-EE8FBA1B7894}" type="datetime1">
              <a:rPr lang="en-NZ" smtClean="0"/>
              <a:t>4/05/2020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A149A-AE69-450E-86D4-D6799E11F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(C) Mary Rabbidge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6C876-223A-4E0E-9EC1-D24AA8110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269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8FC5E-C327-4BE5-9E0B-A1BD9AD17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E7467-8EB0-4B80-A9E7-468EE2ED88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63EA9-1E3B-48D4-BBC3-F62F1AB01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0640-46D8-4C37-9AE0-8D7893660E0C}" type="datetime1">
              <a:rPr lang="en-NZ" smtClean="0"/>
              <a:t>4/05/2020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77114-9A37-488B-8D14-FA9EC847B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(C) Mary Rabbidge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E27FF-6A9D-4D7E-B6E2-EF6ADA054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4499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2871BB-89CD-4C52-80C6-272A17FD48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9252D3-D654-496F-8197-38F2759E0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4CD56-6967-4EB5-8D5F-AA178203F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0AB36-2725-467E-BAA5-FC3BF7355764}" type="datetime1">
              <a:rPr lang="en-NZ" smtClean="0"/>
              <a:t>4/05/2020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67C6C-C592-4F2F-B568-36BE27A05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(C) Mary Rabbidge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13F4E-9AD1-431E-BC40-91D4B7E75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397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alphaModFix amt="1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81287-0475-4C68-8BB1-C391C4147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166B4-2EDC-417A-A3CE-3C5560ABA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55A86-400A-425C-8E44-72E34F3F7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402D-7645-4FAF-BEB2-B90C976D84E6}" type="datetime1">
              <a:rPr lang="en-NZ" smtClean="0"/>
              <a:t>4/05/2020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33A13-BCC5-45D2-997B-DDE013FC2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(C) Mary Rabbidge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6ED12-CB60-4E4D-8116-C2AAEE8C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779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3E98D-711A-44FD-83A5-97AD5B00E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AD067-2FEF-42D2-9FC9-20AFB6892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69BCA-EC1E-4E46-A9D8-FBD39BC81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80B9-56DB-427E-B2E3-3D0C0D17D99A}" type="datetime1">
              <a:rPr lang="en-NZ" smtClean="0"/>
              <a:t>4/05/2020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8BE98-CCF6-4BA6-B323-9549470E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(C) Mary Rabbidge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63548-E9CB-4ED5-95C7-058F0C2B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629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2AF61-486C-43DA-BB7B-005196237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C6117-5F0B-4ED3-8968-3B92CB064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8BD24B-CD30-4F66-8040-09B2D3543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02E8E5-6E5F-408D-B141-98D17DE8B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0A28-29E5-456D-BDE7-CD93B6186D39}" type="datetime1">
              <a:rPr lang="en-NZ" smtClean="0"/>
              <a:t>4/05/2020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9F31AC-2AED-40E6-954B-2CB136CC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(C) Mary Rabbidge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3A3A3-2CA7-4924-8FA0-01F661130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3032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31FD3-D3CC-43F1-8225-B40AB0C3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18B48-C9B0-4D6E-A403-4431CD8F8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87C7F7-6BCF-4B22-AA59-37C941737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386988-420C-4F6E-9CDA-5630106C4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8C02B3-8BF1-4EBA-AD60-FF90EB1F35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0BA24D-14EB-4E74-A86A-E88ABC278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6249C-3F89-4306-A13C-C8F0853780AD}" type="datetime1">
              <a:rPr lang="en-NZ" smtClean="0"/>
              <a:t>4/05/2020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1C4F48-7EA6-4791-B578-94D942EA1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(C) Mary Rabbidge 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219EA-3D28-45E7-8544-686360F4E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056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00E05-BC3C-41D6-8389-39EDBCAD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3E1DAC-B620-4B68-A445-DFD82F88C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EB053-B30B-4D17-942D-9BF6E5E24385}" type="datetime1">
              <a:rPr lang="en-NZ" smtClean="0"/>
              <a:t>4/05/2020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1A2F96-D54F-4CD6-936C-5775B4431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(C) Mary Rabbidge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2A9C2E-EDA4-4058-AB5D-4FCECE6F6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470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7F5154-F447-4C86-A701-E4A4BA799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E9B50-E629-49DD-94CB-BA7B0C338EF6}" type="datetime1">
              <a:rPr lang="en-NZ" smtClean="0"/>
              <a:t>4/05/2020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01E4D9-BD38-40A1-B58C-D7F64E4EB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(C) Mary Rabbidge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292D6-95A4-4773-9108-3C62C3E9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2098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A50D5-6E07-44ED-A063-74FDD3CC4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E1548-F4A3-4AEF-9FEB-9A108A611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BA7B05-B622-4673-A511-1F0213774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E1D5D-F145-4EF9-BE44-1C3B57F57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CA8F-C082-4F1E-997C-FB8EA46A311C}" type="datetime1">
              <a:rPr lang="en-NZ" smtClean="0"/>
              <a:t>4/05/2020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A88A7-A4FD-4629-BEDB-E538F4E6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(C) Mary Rabbidge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EECCAE-DBD0-4071-9FF6-AA1BD1E21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8466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99CBD-569E-4908-A791-696A5F9BC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86343B-D70C-428B-8DF9-34E1D8DEC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51E006-7947-49C9-87C1-2B1A3B2BF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27FBB7-45FE-4884-B856-6658EC5D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B710F-8980-4747-BEA4-12981D912FA3}" type="datetime1">
              <a:rPr lang="en-NZ" smtClean="0"/>
              <a:t>4/05/2020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FD6852-99D7-4DB0-8B32-9E4A6369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(C) Mary Rabbidge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8424A-9E4E-4CDC-A8B1-CB6C5AA27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211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1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D1EE60-0DD3-4CFE-9F5E-4920CA542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6E35F-A8CF-4C78-B85E-8956257E8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2C428-662F-402D-9D2A-B85445279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83E24-E665-4F4B-9036-AF2EAFDBD968}" type="datetime1">
              <a:rPr lang="en-NZ" smtClean="0"/>
              <a:t>4/05/2020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5300C-955E-4657-B2B1-D17CE3F7A2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/>
              <a:t>(C) Mary Rabbidge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DCBAA-035A-4716-90F2-12F532C51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738D9-D6F7-4475-BF21-166A1B41D3C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169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aborastories.nz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aborastories.n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aborastories.n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laborastories.n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laborastories.n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laborastories.n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aborastories.n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aborastories.n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EE764D9-03DC-47A7-A247-BA12FAD0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Death of the Dinosaurs Task Outline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EEF7EF-90D3-4F57-AC87-E3D7E8B5A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1171"/>
            <a:ext cx="10515600" cy="461579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NZ" sz="3200" b="1" dirty="0">
                <a:latin typeface="+mj-lt"/>
              </a:rPr>
              <a:t>Week One: Fact Finding</a:t>
            </a:r>
          </a:p>
          <a:p>
            <a:pPr lvl="1">
              <a:lnSpc>
                <a:spcPct val="100000"/>
              </a:lnSpc>
            </a:pPr>
            <a:r>
              <a:rPr lang="en-NZ" sz="2800" dirty="0">
                <a:latin typeface="+mj-lt"/>
              </a:rPr>
              <a:t>Answer focus questions</a:t>
            </a:r>
          </a:p>
          <a:p>
            <a:pPr lvl="1">
              <a:lnSpc>
                <a:spcPct val="100000"/>
              </a:lnSpc>
            </a:pPr>
            <a:r>
              <a:rPr lang="en-NZ" sz="2800" dirty="0">
                <a:latin typeface="+mj-lt"/>
              </a:rPr>
              <a:t>Fill in research template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NZ" sz="3200" b="1" dirty="0">
                <a:latin typeface="+mj-lt"/>
              </a:rPr>
              <a:t>Week Two: Planning</a:t>
            </a:r>
          </a:p>
          <a:p>
            <a:pPr lvl="1">
              <a:lnSpc>
                <a:spcPct val="100000"/>
              </a:lnSpc>
            </a:pPr>
            <a:r>
              <a:rPr lang="en-NZ" sz="2800" dirty="0">
                <a:latin typeface="+mj-lt"/>
              </a:rPr>
              <a:t>Decide how you will present your project</a:t>
            </a:r>
          </a:p>
          <a:p>
            <a:pPr lvl="1">
              <a:lnSpc>
                <a:spcPct val="100000"/>
              </a:lnSpc>
            </a:pPr>
            <a:r>
              <a:rPr lang="en-NZ" sz="2800" dirty="0">
                <a:latin typeface="+mj-lt"/>
              </a:rPr>
              <a:t>Make a plan of your presentation – storyboard, script, sound effects, etc.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NZ" sz="3200" b="1" dirty="0">
                <a:latin typeface="+mj-lt"/>
              </a:rPr>
              <a:t>Week Three and Four: Presenting</a:t>
            </a:r>
          </a:p>
          <a:p>
            <a:pPr lvl="1">
              <a:lnSpc>
                <a:spcPct val="100000"/>
              </a:lnSpc>
            </a:pPr>
            <a:r>
              <a:rPr lang="en-NZ" sz="2800" dirty="0">
                <a:latin typeface="+mj-lt"/>
              </a:rPr>
              <a:t>Make your project</a:t>
            </a:r>
          </a:p>
          <a:p>
            <a:pPr lvl="1">
              <a:lnSpc>
                <a:spcPct val="100000"/>
              </a:lnSpc>
            </a:pPr>
            <a:r>
              <a:rPr lang="en-NZ" sz="2800" dirty="0">
                <a:latin typeface="+mj-lt"/>
              </a:rPr>
              <a:t>Edit the final product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26139-DAFA-4704-B85E-66F2F165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1578" y="6356350"/>
            <a:ext cx="4760422" cy="365125"/>
          </a:xfrm>
        </p:spPr>
        <p:txBody>
          <a:bodyPr/>
          <a:lstStyle/>
          <a:p>
            <a:r>
              <a:rPr lang="en-NZ" dirty="0"/>
              <a:t>© Mary Rabbidge 2020.  All Rights Reserved. </a:t>
            </a:r>
            <a:r>
              <a:rPr lang="en-NZ" dirty="0">
                <a:hlinkClick r:id="rId3"/>
              </a:rPr>
              <a:t>http://laborastories.nz/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89607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4F1A-D41A-492A-B606-3E301E94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Week One: Fact Finding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16813-4A11-4FB6-A3C6-E8CC9B681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NZ" sz="3600" dirty="0">
                <a:latin typeface="+mj-lt"/>
              </a:rPr>
              <a:t>Find answers to the research questions.</a:t>
            </a:r>
          </a:p>
          <a:p>
            <a:r>
              <a:rPr lang="en-NZ" sz="3600" dirty="0">
                <a:latin typeface="+mj-lt"/>
              </a:rPr>
              <a:t>Check that the source of information is reliable: When was it published?  Was it peer reviewed?  Is the website reliable?</a:t>
            </a:r>
          </a:p>
          <a:p>
            <a:r>
              <a:rPr lang="en-NZ" sz="3600" dirty="0">
                <a:latin typeface="+mj-lt"/>
              </a:rPr>
              <a:t>Record your sources of information: Name of article/video, website (copy and paste), date found, author.</a:t>
            </a:r>
          </a:p>
          <a:p>
            <a:r>
              <a:rPr lang="en-NZ" sz="3600" dirty="0">
                <a:latin typeface="+mj-lt"/>
              </a:rPr>
              <a:t>Make your own understanding: Read the information, cover it up, write down what you remember and understand.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04C32DD2-3B94-4659-A232-5CE98F64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1578" y="6356350"/>
            <a:ext cx="4760422" cy="365125"/>
          </a:xfrm>
        </p:spPr>
        <p:txBody>
          <a:bodyPr/>
          <a:lstStyle/>
          <a:p>
            <a:r>
              <a:rPr lang="en-NZ" dirty="0"/>
              <a:t>© Mary Rabbidge 2020.  All Rights Reserved. </a:t>
            </a:r>
            <a:r>
              <a:rPr lang="en-NZ" dirty="0">
                <a:hlinkClick r:id="rId2"/>
              </a:rPr>
              <a:t>http://laborastories.nz/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19638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334B2-C281-4E62-B0C7-961A5B28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Focus questions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FFEED-163C-4549-9910-7FE5A4815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NZ" sz="3200" dirty="0">
                <a:latin typeface="+mj-lt"/>
              </a:rPr>
              <a:t>What caused the impact?</a:t>
            </a:r>
          </a:p>
          <a:p>
            <a:pPr lvl="0"/>
            <a:r>
              <a:rPr lang="en-NZ" sz="3200" dirty="0">
                <a:latin typeface="+mj-lt"/>
              </a:rPr>
              <a:t>Why do scientists think that this occurred?</a:t>
            </a:r>
          </a:p>
          <a:p>
            <a:pPr lvl="0"/>
            <a:r>
              <a:rPr lang="en-NZ" sz="3200" dirty="0">
                <a:latin typeface="+mj-lt"/>
              </a:rPr>
              <a:t>Where did the impact occur and how do scientists know this?</a:t>
            </a:r>
          </a:p>
          <a:p>
            <a:pPr lvl="0"/>
            <a:r>
              <a:rPr lang="en-NZ" sz="3200" dirty="0">
                <a:latin typeface="+mj-lt"/>
              </a:rPr>
              <a:t>What were the destructive events following the impact?</a:t>
            </a:r>
          </a:p>
          <a:p>
            <a:pPr lvl="0"/>
            <a:r>
              <a:rPr lang="en-NZ" sz="3200" dirty="0">
                <a:latin typeface="+mj-lt"/>
              </a:rPr>
              <a:t>How did scientists find this information out? </a:t>
            </a:r>
          </a:p>
          <a:p>
            <a:pPr lvl="0"/>
            <a:r>
              <a:rPr lang="en-NZ" sz="3200" dirty="0">
                <a:latin typeface="+mj-lt"/>
              </a:rPr>
              <a:t>How did these destructive events cause the mass extinction?</a:t>
            </a:r>
          </a:p>
          <a:p>
            <a:pPr lvl="0"/>
            <a:r>
              <a:rPr lang="en-NZ" sz="3200" dirty="0">
                <a:latin typeface="+mj-lt"/>
              </a:rPr>
              <a:t>How long did the destructive events last?</a:t>
            </a:r>
          </a:p>
          <a:p>
            <a:pPr lvl="0"/>
            <a:r>
              <a:rPr lang="en-NZ" sz="3200" dirty="0">
                <a:latin typeface="+mj-lt"/>
              </a:rPr>
              <a:t>How long did it take for the earth to recover?</a:t>
            </a: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DD4C595B-AB8B-4935-BA75-54043B250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1578" y="6356350"/>
            <a:ext cx="4760422" cy="365125"/>
          </a:xfrm>
        </p:spPr>
        <p:txBody>
          <a:bodyPr/>
          <a:lstStyle/>
          <a:p>
            <a:r>
              <a:rPr lang="en-NZ" dirty="0"/>
              <a:t>© Mary Rabbidge 2020.  All Rights Reserved. </a:t>
            </a:r>
            <a:r>
              <a:rPr lang="en-NZ" dirty="0">
                <a:hlinkClick r:id="rId2"/>
              </a:rPr>
              <a:t>http://laborastories.nz/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7407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3A6E-B9A6-47B8-8903-5B3DF1358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Week Two: Planning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F2BAF-0FA0-40E9-B029-A56789B98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3200" dirty="0">
                <a:latin typeface="+mj-lt"/>
              </a:rPr>
              <a:t>Your presentation needs a storyline – take your time planning so the project is easy to make.</a:t>
            </a:r>
          </a:p>
          <a:p>
            <a:r>
              <a:rPr lang="en-NZ" sz="3200" dirty="0">
                <a:latin typeface="+mj-lt"/>
              </a:rPr>
              <a:t>Every good story follows a timeline – you need a clear beginning, a middle and an end.  Don’t leave your audience hanging!</a:t>
            </a:r>
          </a:p>
          <a:p>
            <a:r>
              <a:rPr lang="en-NZ" sz="3200" dirty="0">
                <a:latin typeface="+mj-lt"/>
              </a:rPr>
              <a:t>Get your audience’s attention by starting in the middle of the action.  Make them want to know how the situation came to be, then go back and reveal the details. </a:t>
            </a: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C072C8B8-FF73-47CF-80B9-32C457E67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1578" y="6356350"/>
            <a:ext cx="4760422" cy="365125"/>
          </a:xfrm>
        </p:spPr>
        <p:txBody>
          <a:bodyPr/>
          <a:lstStyle/>
          <a:p>
            <a:r>
              <a:rPr lang="en-NZ" dirty="0"/>
              <a:t>© Mary Rabbidge 2020.  All Rights Reserved. </a:t>
            </a:r>
            <a:r>
              <a:rPr lang="en-NZ" dirty="0">
                <a:hlinkClick r:id="rId2"/>
              </a:rPr>
              <a:t>http://laborastories.nz/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93187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3FCF-C882-4E83-810D-C4AC61FA9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Planning Activity: A Good Story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D35C4-7940-4DFA-9BFA-FBAD9BC0A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3200" dirty="0">
                <a:latin typeface="+mj-lt"/>
              </a:rPr>
              <a:t>Take 5 minutes to write the worst story you can possibly manage.  (Not a tragic story, a badly written story)</a:t>
            </a:r>
          </a:p>
          <a:p>
            <a:r>
              <a:rPr lang="en-NZ" sz="3200" dirty="0">
                <a:latin typeface="+mj-lt"/>
              </a:rPr>
              <a:t>Read your story to the person next to you.</a:t>
            </a:r>
          </a:p>
          <a:p>
            <a:r>
              <a:rPr lang="en-NZ" sz="3200" dirty="0">
                <a:latin typeface="+mj-lt"/>
              </a:rPr>
              <a:t>Swap: listen to your partner’s story.</a:t>
            </a:r>
          </a:p>
          <a:p>
            <a:r>
              <a:rPr lang="en-NZ" sz="3200" dirty="0">
                <a:latin typeface="+mj-lt"/>
              </a:rPr>
              <a:t>For each story, answer: </a:t>
            </a:r>
          </a:p>
          <a:p>
            <a:pPr lvl="1"/>
            <a:r>
              <a:rPr lang="en-NZ" sz="3200" dirty="0">
                <a:latin typeface="+mj-lt"/>
              </a:rPr>
              <a:t>What made it such a crap story?</a:t>
            </a:r>
          </a:p>
          <a:p>
            <a:pPr lvl="1"/>
            <a:r>
              <a:rPr lang="en-NZ" sz="3200" dirty="0">
                <a:latin typeface="+mj-lt"/>
              </a:rPr>
              <a:t>What would make it better?</a:t>
            </a:r>
          </a:p>
          <a:p>
            <a:r>
              <a:rPr lang="en-NZ" sz="3200" dirty="0">
                <a:latin typeface="+mj-lt"/>
              </a:rPr>
              <a:t>Work together to write a list of things that make a good story.</a:t>
            </a:r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D21CC062-AD9E-4533-951F-7A6DB4AE5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1578" y="6356350"/>
            <a:ext cx="4760422" cy="365125"/>
          </a:xfrm>
        </p:spPr>
        <p:txBody>
          <a:bodyPr/>
          <a:lstStyle/>
          <a:p>
            <a:r>
              <a:rPr lang="en-NZ" dirty="0"/>
              <a:t>© Mary Rabbidge 2020.  All Rights Reserved. </a:t>
            </a:r>
            <a:r>
              <a:rPr lang="en-NZ" dirty="0">
                <a:hlinkClick r:id="rId2"/>
              </a:rPr>
              <a:t>http://laborastories.nz/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4268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1F37-4AB6-48E2-BA36-C3DD4BBB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Planning Notes: A Good Story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6D9AA-80DC-48B6-81EC-EB8E27B8E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NZ" sz="3200" b="1" dirty="0">
                <a:latin typeface="+mj-lt"/>
              </a:rPr>
              <a:t>A main character: </a:t>
            </a:r>
            <a:r>
              <a:rPr lang="en-NZ" sz="3200" dirty="0">
                <a:latin typeface="+mj-lt"/>
              </a:rPr>
              <a:t>must be relatable to your audience, at least a little bit likeable, and NOT perfect.</a:t>
            </a:r>
          </a:p>
          <a:p>
            <a:r>
              <a:rPr lang="en-NZ" sz="3200" b="1" dirty="0">
                <a:latin typeface="+mj-lt"/>
              </a:rPr>
              <a:t>A beginning, middle, and end: </a:t>
            </a:r>
            <a:r>
              <a:rPr lang="en-NZ" sz="3200" dirty="0">
                <a:latin typeface="+mj-lt"/>
              </a:rPr>
              <a:t>your audience needs to feel safe knowing that the story is going somewhere.  It needs to follow a logical timeline and needs to have a proper ending.  We need closure!</a:t>
            </a:r>
          </a:p>
          <a:p>
            <a:r>
              <a:rPr lang="en-NZ" sz="3200" b="1" dirty="0">
                <a:latin typeface="+mj-lt"/>
              </a:rPr>
              <a:t>A hook</a:t>
            </a:r>
            <a:r>
              <a:rPr lang="en-NZ" sz="3200" dirty="0">
                <a:latin typeface="+mj-lt"/>
              </a:rPr>
              <a:t>: start in the middle of the action to get your audience’s attention.</a:t>
            </a:r>
          </a:p>
          <a:p>
            <a:r>
              <a:rPr lang="en-NZ" sz="3200" b="1" dirty="0">
                <a:latin typeface="+mj-lt"/>
              </a:rPr>
              <a:t>Suspense: </a:t>
            </a:r>
            <a:r>
              <a:rPr lang="en-NZ" sz="3200" dirty="0">
                <a:latin typeface="+mj-lt"/>
              </a:rPr>
              <a:t>don’t give everything away at once.  Give just enough detail to keep the audience interested, but leave something to keep them reading till the end. </a:t>
            </a:r>
          </a:p>
          <a:p>
            <a:endParaRPr lang="en-NZ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D308EA4A-7A23-4270-A1EF-C79B30F03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1578" y="6356350"/>
            <a:ext cx="4760422" cy="365125"/>
          </a:xfrm>
        </p:spPr>
        <p:txBody>
          <a:bodyPr/>
          <a:lstStyle/>
          <a:p>
            <a:r>
              <a:rPr lang="en-NZ" dirty="0"/>
              <a:t>© Mary Rabbidge 2020.  All Rights Reserved. </a:t>
            </a:r>
            <a:r>
              <a:rPr lang="en-NZ" dirty="0">
                <a:hlinkClick r:id="rId2"/>
              </a:rPr>
              <a:t>http://laborastories.nz/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00016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634D6-6DC5-4135-B61E-28E8C186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/>
              <a:t>Weeks 3 and 4: Presenting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BECC9-417C-4518-813F-1FB885282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sz="3600" dirty="0">
                <a:latin typeface="+mj-lt"/>
              </a:rPr>
              <a:t>Check that your presentation has met each of the following: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3600" dirty="0">
                <a:latin typeface="+mj-lt"/>
              </a:rPr>
              <a:t>Describes the main events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3600" dirty="0">
                <a:latin typeface="+mj-lt"/>
              </a:rPr>
              <a:t>Links the main events together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3600" dirty="0">
                <a:latin typeface="+mj-lt"/>
              </a:rPr>
              <a:t>Follows a logical order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NZ" sz="3600" dirty="0">
                <a:latin typeface="+mj-lt"/>
              </a:rPr>
              <a:t>Has a complete bibliography</a:t>
            </a:r>
          </a:p>
          <a:p>
            <a:pPr marL="0" indent="0">
              <a:buNone/>
            </a:pPr>
            <a:endParaRPr lang="en-NZ" dirty="0">
              <a:latin typeface="+mj-lt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NZ" dirty="0">
              <a:latin typeface="+mj-lt"/>
            </a:endParaRP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ACCAB208-DFB6-4666-BA93-39DB6B07C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1578" y="6356350"/>
            <a:ext cx="4760422" cy="365125"/>
          </a:xfrm>
        </p:spPr>
        <p:txBody>
          <a:bodyPr/>
          <a:lstStyle/>
          <a:p>
            <a:r>
              <a:rPr lang="en-NZ" dirty="0"/>
              <a:t>© Mary Rabbidge 2020.  All Rights Reserved. </a:t>
            </a:r>
            <a:r>
              <a:rPr lang="en-NZ" dirty="0">
                <a:hlinkClick r:id="rId2"/>
              </a:rPr>
              <a:t>http://laborastories.nz/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61838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AB19E2E-3334-40EF-8882-80E000960F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66" y="1371933"/>
            <a:ext cx="11673069" cy="3770873"/>
          </a:xfrm>
          <a:prstGeom prst="rect">
            <a:avLst/>
          </a:prstGeom>
        </p:spPr>
      </p:pic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55D79937-7DC3-46FD-A52D-3EFC205FC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1578" y="6356350"/>
            <a:ext cx="4760422" cy="365125"/>
          </a:xfrm>
        </p:spPr>
        <p:txBody>
          <a:bodyPr/>
          <a:lstStyle/>
          <a:p>
            <a:r>
              <a:rPr lang="en-NZ" dirty="0"/>
              <a:t>© Mary Rabbidge 2020.  All Rights Reserved. </a:t>
            </a:r>
            <a:r>
              <a:rPr lang="en-NZ" dirty="0">
                <a:hlinkClick r:id="rId4"/>
              </a:rPr>
              <a:t>http://laborastories.nz/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06624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642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Death of the Dinosaurs Task Outline</vt:lpstr>
      <vt:lpstr>Week One: Fact Finding</vt:lpstr>
      <vt:lpstr>Focus questions</vt:lpstr>
      <vt:lpstr>Week Two: Planning</vt:lpstr>
      <vt:lpstr>Planning Activity: A Good Story</vt:lpstr>
      <vt:lpstr>Planning Notes: A Good Story</vt:lpstr>
      <vt:lpstr>Weeks 3 and 4: Presenting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 of the Dinosaurs Task Outline</dc:title>
  <dc:creator>Mary Rabbidge</dc:creator>
  <cp:lastModifiedBy>Mary Rabbidge</cp:lastModifiedBy>
  <cp:revision>6</cp:revision>
  <dcterms:created xsi:type="dcterms:W3CDTF">2020-04-06T22:14:23Z</dcterms:created>
  <dcterms:modified xsi:type="dcterms:W3CDTF">2020-05-04T03:42:41Z</dcterms:modified>
</cp:coreProperties>
</file>